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0" r:id="rId1"/>
  </p:sldMasterIdLst>
  <p:sldIdLst>
    <p:sldId id="256" r:id="rId2"/>
    <p:sldId id="263" r:id="rId3"/>
    <p:sldId id="257" r:id="rId4"/>
    <p:sldId id="259" r:id="rId5"/>
    <p:sldId id="261"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83BD90-4214-4304-92D1-D917F8816FE9}" v="726" dt="2022-03-22T12:15:21.215"/>
    <p1510:client id="{DAF1D796-E6C5-420B-A392-A06B9A612A99}" v="98" dt="2022-03-22T17:39:46.32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78" y="-6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fr-FR"/>
              <a:t>Modifiez le style du titre</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DB548F4D-31E8-4BA7-98A9-2D3396167734}" type="datetimeFigureOut">
              <a:rPr lang="fr-FR" smtClean="0"/>
              <a:t>28/03/2022</a:t>
            </a:fld>
            <a:endParaRPr lang="fr-FR"/>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fr-FR"/>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22EB06F8-B7AE-4245-B858-C09AF85E21F1}" type="slidenum">
              <a:rPr lang="fr-FR" smtClean="0"/>
              <a:t>‹N°›</a:t>
            </a:fld>
            <a:endParaRPr lang="fr-FR"/>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17818346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panoramiqu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2951581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fr-FR"/>
              <a:t>Modifiez le style du titre</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6513853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fr-FR"/>
              <a:t>Modifiez le style du titre</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8286631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fr-FR"/>
              <a:t>Modifiez le style du titre</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1084203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onnes">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fr-FR"/>
              <a:t>Modifiez le style du titre</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DB548F4D-31E8-4BA7-98A9-2D3396167734}" type="datetimeFigureOut">
              <a:rPr lang="fr-FR" smtClean="0"/>
              <a:t>28/03/2022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82469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onnes d’image">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fr-FR"/>
              <a:t>Modifiez le style du titre</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3" name="Date Placeholder 2"/>
          <p:cNvSpPr>
            <a:spLocks noGrp="1"/>
          </p:cNvSpPr>
          <p:nvPr>
            <p:ph type="dt" sz="half" idx="10"/>
          </p:nvPr>
        </p:nvSpPr>
        <p:spPr/>
        <p:txBody>
          <a:bodyPr/>
          <a:lstStyle/>
          <a:p>
            <a:fld id="{DB548F4D-31E8-4BA7-98A9-2D3396167734}" type="datetimeFigureOut">
              <a:rPr lang="fr-FR" smtClean="0"/>
              <a:t>28/03/2022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10578000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fr-FR"/>
              <a:t>Modifiez le style du titre</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B548F4D-31E8-4BA7-98A9-2D339616773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37034671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fr-FR"/>
              <a:t>Modifiez le style du titre</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B548F4D-31E8-4BA7-98A9-2D339616773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1277699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DB548F4D-31E8-4BA7-98A9-2D339616773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8469335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fr-FR"/>
              <a:t>Modifiez le style du titre</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DB548F4D-31E8-4BA7-98A9-2D3396167734}" type="datetimeFigureOut">
              <a:rPr lang="fr-FR" smtClean="0"/>
              <a:t>28/03/2022</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943695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fr-FR"/>
              <a:t>Modifiez le style du titre</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819911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fr-FR"/>
              <a:t>Modifiez le style du titre</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2" name="Content Placeholder 3"/>
          <p:cNvSpPr>
            <a:spLocks noGrp="1"/>
          </p:cNvSpPr>
          <p:nvPr>
            <p:ph sz="quarter" idx="13"/>
          </p:nvPr>
        </p:nvSpPr>
        <p:spPr>
          <a:xfrm>
            <a:off x="685802" y="2861733"/>
            <a:ext cx="5088712" cy="2512852"/>
          </a:xfrm>
        </p:spPr>
        <p:txBody>
          <a:bodyPr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13" name="Content Placeholder 5"/>
          <p:cNvSpPr>
            <a:spLocks noGrp="1"/>
          </p:cNvSpPr>
          <p:nvPr>
            <p:ph sz="quarter" idx="14"/>
          </p:nvPr>
        </p:nvSpPr>
        <p:spPr>
          <a:xfrm>
            <a:off x="5993969" y="2861733"/>
            <a:ext cx="5088713" cy="2512852"/>
          </a:xfrm>
        </p:spPr>
        <p:txBody>
          <a:bodyPr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DB548F4D-31E8-4BA7-98A9-2D3396167734}" type="datetimeFigureOut">
              <a:rPr lang="fr-FR" smtClean="0"/>
              <a:t>28/03/2022</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33502923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DB548F4D-31E8-4BA7-98A9-2D3396167734}" type="datetimeFigureOut">
              <a:rPr lang="fr-FR" smtClean="0"/>
              <a:t>28/03/2022</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3602717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548F4D-31E8-4BA7-98A9-2D3396167734}" type="datetimeFigureOut">
              <a:rPr lang="fr-FR" smtClean="0"/>
              <a:t>28/03/2022</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42516751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fr-FR"/>
              <a:t>Modifiez le style du titre</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4238566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fr-FR"/>
              <a:t>Modifiez le style du titre</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DB548F4D-31E8-4BA7-98A9-2D3396167734}" type="datetimeFigureOut">
              <a:rPr lang="fr-FR" smtClean="0"/>
              <a:t>28/03/2022</a:t>
            </a:fld>
            <a:endParaRPr lang="fr-F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2EB06F8-B7AE-4245-B858-C09AF85E21F1}" type="slidenum">
              <a:rPr lang="fr-FR" smtClean="0"/>
              <a:t>‹N°›</a:t>
            </a:fld>
            <a:endParaRPr lang="fr-FR"/>
          </a:p>
        </p:txBody>
      </p:sp>
    </p:spTree>
    <p:extLst>
      <p:ext uri="{BB962C8B-B14F-4D97-AF65-F5344CB8AC3E}">
        <p14:creationId xmlns:p14="http://schemas.microsoft.com/office/powerpoint/2010/main" val="36190411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DB548F4D-31E8-4BA7-98A9-2D3396167734}" type="datetimeFigureOut">
              <a:rPr lang="fr-FR" smtClean="0"/>
              <a:t>28/03/2022</a:t>
            </a:fld>
            <a:endParaRPr lang="fr-FR"/>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fr-FR"/>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22EB06F8-B7AE-4245-B858-C09AF85E21F1}" type="slidenum">
              <a:rPr lang="fr-FR" smtClean="0"/>
              <a:t>‹N°›</a:t>
            </a:fld>
            <a:endParaRPr lang="fr-FR"/>
          </a:p>
        </p:txBody>
      </p:sp>
    </p:spTree>
    <p:extLst>
      <p:ext uri="{BB962C8B-B14F-4D97-AF65-F5344CB8AC3E}">
        <p14:creationId xmlns:p14="http://schemas.microsoft.com/office/powerpoint/2010/main" val="2645096570"/>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 id="2147483823" r:id="rId13"/>
    <p:sldLayoutId id="2147483824" r:id="rId14"/>
    <p:sldLayoutId id="2147483825" r:id="rId15"/>
    <p:sldLayoutId id="2147483826" r:id="rId16"/>
    <p:sldLayoutId id="2147483827" r:id="rId17"/>
  </p:sldLayoutIdLst>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D1DE017-F929-49EE-9357-9A4D8A56B3E3}"/>
              </a:ext>
            </a:extLst>
          </p:cNvPr>
          <p:cNvSpPr>
            <a:spLocks noGrp="1"/>
          </p:cNvSpPr>
          <p:nvPr>
            <p:ph type="ctrTitle"/>
          </p:nvPr>
        </p:nvSpPr>
        <p:spPr/>
        <p:txBody>
          <a:bodyPr>
            <a:normAutofit fontScale="90000"/>
          </a:bodyPr>
          <a:lstStyle/>
          <a:p>
            <a:r>
              <a:rPr lang="fr-FR" dirty="0"/>
              <a:t>ORAL DNB 2022</a:t>
            </a:r>
            <a:br>
              <a:rPr lang="fr-FR" dirty="0"/>
            </a:br>
            <a:r>
              <a:rPr lang="fr-FR" dirty="0"/>
              <a:t>Présentation du projet réalisé en EPI</a:t>
            </a:r>
          </a:p>
        </p:txBody>
      </p:sp>
      <p:sp>
        <p:nvSpPr>
          <p:cNvPr id="3" name="Sous-titre 2">
            <a:extLst>
              <a:ext uri="{FF2B5EF4-FFF2-40B4-BE49-F238E27FC236}">
                <a16:creationId xmlns:a16="http://schemas.microsoft.com/office/drawing/2014/main" xmlns="" id="{B9E4CDD7-4C1B-4E16-91BD-8EE14691AC29}"/>
              </a:ext>
            </a:extLst>
          </p:cNvPr>
          <p:cNvSpPr>
            <a:spLocks noGrp="1"/>
          </p:cNvSpPr>
          <p:nvPr>
            <p:ph type="subTitle" idx="1"/>
          </p:nvPr>
        </p:nvSpPr>
        <p:spPr/>
        <p:txBody>
          <a:bodyPr/>
          <a:lstStyle/>
          <a:p>
            <a:r>
              <a:rPr lang="fr-FR" dirty="0"/>
              <a:t>La place des femmes dans la société</a:t>
            </a:r>
          </a:p>
        </p:txBody>
      </p:sp>
      <p:sp>
        <p:nvSpPr>
          <p:cNvPr id="4" name="ZoneTexte 3">
            <a:extLst>
              <a:ext uri="{FF2B5EF4-FFF2-40B4-BE49-F238E27FC236}">
                <a16:creationId xmlns:a16="http://schemas.microsoft.com/office/drawing/2014/main" xmlns="" id="{AF3AD88F-FC2A-403A-B823-97D6276EA216}"/>
              </a:ext>
            </a:extLst>
          </p:cNvPr>
          <p:cNvSpPr txBox="1"/>
          <p:nvPr/>
        </p:nvSpPr>
        <p:spPr>
          <a:xfrm rot="21398799">
            <a:off x="5391509" y="5038628"/>
            <a:ext cx="5382883" cy="369332"/>
          </a:xfrm>
          <a:prstGeom prst="rect">
            <a:avLst/>
          </a:prstGeom>
          <a:noFill/>
        </p:spPr>
        <p:txBody>
          <a:bodyPr wrap="square" rtlCol="0">
            <a:spAutoFit/>
          </a:bodyPr>
          <a:lstStyle/>
          <a:p>
            <a:r>
              <a:rPr lang="fr-FR" dirty="0"/>
              <a:t>NOM Prénom / Collège</a:t>
            </a:r>
          </a:p>
        </p:txBody>
      </p:sp>
    </p:spTree>
    <p:extLst>
      <p:ext uri="{BB962C8B-B14F-4D97-AF65-F5344CB8AC3E}">
        <p14:creationId xmlns:p14="http://schemas.microsoft.com/office/powerpoint/2010/main" val="2700488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185A064-88B3-49F5-9CF1-81D2663E29F3}"/>
              </a:ext>
            </a:extLst>
          </p:cNvPr>
          <p:cNvSpPr>
            <a:spLocks noGrp="1"/>
          </p:cNvSpPr>
          <p:nvPr>
            <p:ph type="title"/>
          </p:nvPr>
        </p:nvSpPr>
        <p:spPr/>
        <p:txBody>
          <a:bodyPr/>
          <a:lstStyle/>
          <a:p>
            <a:r>
              <a:rPr lang="fr-FR" dirty="0"/>
              <a:t>Introduction: 1 </a:t>
            </a:r>
            <a:r>
              <a:rPr lang="fr-FR" dirty="0" err="1"/>
              <a:t>diapoSITIVE</a:t>
            </a:r>
          </a:p>
        </p:txBody>
      </p:sp>
      <p:sp>
        <p:nvSpPr>
          <p:cNvPr id="3" name="Espace réservé du contenu 2">
            <a:extLst>
              <a:ext uri="{FF2B5EF4-FFF2-40B4-BE49-F238E27FC236}">
                <a16:creationId xmlns:a16="http://schemas.microsoft.com/office/drawing/2014/main" xmlns="" id="{FF88EAA3-2492-4F3D-B2F0-CE51DFC7D386}"/>
              </a:ext>
            </a:extLst>
          </p:cNvPr>
          <p:cNvSpPr>
            <a:spLocks noGrp="1"/>
          </p:cNvSpPr>
          <p:nvPr>
            <p:ph sz="quarter" idx="13"/>
          </p:nvPr>
        </p:nvSpPr>
        <p:spPr>
          <a:ln>
            <a:noFill/>
          </a:ln>
        </p:spPr>
        <p:txBody>
          <a:bodyPr/>
          <a:lstStyle/>
          <a:p>
            <a:r>
              <a:rPr lang="fr-FR" b="1" dirty="0">
                <a:latin typeface="Comic Sans MS"/>
              </a:rPr>
              <a:t>Présenter le choix de  votre oral / </a:t>
            </a:r>
            <a:r>
              <a:rPr lang="fr-FR" b="1" i="1" dirty="0">
                <a:solidFill>
                  <a:srgbClr val="00B0F0"/>
                </a:solidFill>
                <a:latin typeface="Comic Sans MS"/>
              </a:rPr>
              <a:t>BONJOUR, J'AI CHOISI DE TRAVAILLER SUR …</a:t>
            </a:r>
            <a:r>
              <a:rPr lang="fr-FR" b="1" dirty="0">
                <a:solidFill>
                  <a:srgbClr val="00B0F0"/>
                </a:solidFill>
                <a:latin typeface="Comic Sans MS"/>
                <a:ea typeface="+mn-lt"/>
                <a:cs typeface="+mn-lt"/>
              </a:rPr>
              <a:t> </a:t>
            </a:r>
            <a:endParaRPr lang="fr-FR" b="1">
              <a:solidFill>
                <a:srgbClr val="00B0F0"/>
              </a:solidFill>
              <a:latin typeface="Comic Sans MS"/>
            </a:endParaRPr>
          </a:p>
          <a:p>
            <a:r>
              <a:rPr lang="fr-FR" dirty="0"/>
              <a:t> </a:t>
            </a:r>
            <a:r>
              <a:rPr lang="fr-FR" b="1" dirty="0">
                <a:latin typeface="Comic Sans MS"/>
              </a:rPr>
              <a:t>Annonce les différentes parties que tu vas présenter</a:t>
            </a:r>
          </a:p>
          <a:p>
            <a:pPr marL="0" indent="0">
              <a:buNone/>
            </a:pPr>
            <a:r>
              <a:rPr lang="fr-FR" b="1" dirty="0">
                <a:latin typeface="Comic Sans MS"/>
              </a:rPr>
              <a:t>( annonce du plan ) / </a:t>
            </a:r>
            <a:r>
              <a:rPr lang="fr-FR" b="1" dirty="0">
                <a:solidFill>
                  <a:srgbClr val="00B0F0"/>
                </a:solidFill>
                <a:latin typeface="Comic Sans MS"/>
              </a:rPr>
              <a:t>DANS UN PREMIER TEMPS, JE VOUS PRÉSENTERAI...</a:t>
            </a:r>
            <a:endParaRPr lang="fr-FR"/>
          </a:p>
        </p:txBody>
      </p:sp>
    </p:spTree>
    <p:extLst>
      <p:ext uri="{BB962C8B-B14F-4D97-AF65-F5344CB8AC3E}">
        <p14:creationId xmlns:p14="http://schemas.microsoft.com/office/powerpoint/2010/main" val="28251894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AAA847ED-0CBB-4445-934E-8A9D105C8406}"/>
              </a:ext>
            </a:extLst>
          </p:cNvPr>
          <p:cNvSpPr>
            <a:spLocks noGrp="1"/>
          </p:cNvSpPr>
          <p:nvPr>
            <p:ph type="title"/>
          </p:nvPr>
        </p:nvSpPr>
        <p:spPr/>
        <p:txBody>
          <a:bodyPr>
            <a:normAutofit fontScale="90000"/>
          </a:bodyPr>
          <a:lstStyle/>
          <a:p>
            <a:r>
              <a:rPr lang="fr-FR" dirty="0"/>
              <a:t>Présentation générale de l’EPI / </a:t>
            </a:r>
            <a:br>
              <a:rPr lang="fr-FR" dirty="0"/>
            </a:br>
            <a:r>
              <a:rPr lang="fr-FR" dirty="0"/>
              <a:t>2 </a:t>
            </a:r>
            <a:r>
              <a:rPr lang="fr-FR" dirty="0" err="1"/>
              <a:t>diapoSITIVES</a:t>
            </a:r>
          </a:p>
        </p:txBody>
      </p:sp>
      <p:sp>
        <p:nvSpPr>
          <p:cNvPr id="3" name="Espace réservé du contenu 2">
            <a:extLst>
              <a:ext uri="{FF2B5EF4-FFF2-40B4-BE49-F238E27FC236}">
                <a16:creationId xmlns:a16="http://schemas.microsoft.com/office/drawing/2014/main" xmlns="" id="{39AE3B17-97BC-499E-9C10-00EC6C1D51FC}"/>
              </a:ext>
            </a:extLst>
          </p:cNvPr>
          <p:cNvSpPr>
            <a:spLocks noGrp="1"/>
          </p:cNvSpPr>
          <p:nvPr>
            <p:ph sz="quarter" idx="13"/>
          </p:nvPr>
        </p:nvSpPr>
        <p:spPr/>
        <p:txBody>
          <a:bodyPr>
            <a:normAutofit fontScale="92500" lnSpcReduction="20000"/>
          </a:bodyPr>
          <a:lstStyle/>
          <a:p>
            <a:r>
              <a:rPr lang="fr-FR" b="1" dirty="0">
                <a:latin typeface="Comic Sans MS"/>
              </a:rPr>
              <a:t>Présente la problématique générale de l'EPI </a:t>
            </a:r>
            <a:r>
              <a:rPr lang="fr-FR" b="1" dirty="0">
                <a:solidFill>
                  <a:srgbClr val="7030A0"/>
                </a:solidFill>
                <a:latin typeface="Comic Sans MS"/>
              </a:rPr>
              <a:t>( </a:t>
            </a:r>
            <a:r>
              <a:rPr lang="fr-FR" b="1" dirty="0">
                <a:solidFill>
                  <a:srgbClr val="7030A0"/>
                </a:solidFill>
                <a:latin typeface="Comic Sans MS"/>
                <a:ea typeface="+mn-lt"/>
                <a:cs typeface="+mn-lt"/>
              </a:rPr>
              <a:t>UTILISE LE DOCUMENT DE PRÉSENTATION page 3 DE L’EPI SITUÉ DANS ESPACE DES CLASSES DOSSIERS EPI ) </a:t>
            </a:r>
            <a:r>
              <a:rPr lang="fr-FR" b="1" dirty="0">
                <a:latin typeface="Comic Sans MS"/>
                <a:ea typeface="+mn-lt"/>
                <a:cs typeface="+mn-lt"/>
              </a:rPr>
              <a:t>/ </a:t>
            </a:r>
            <a:r>
              <a:rPr lang="fr-FR" b="1" i="1" dirty="0">
                <a:solidFill>
                  <a:srgbClr val="00B0F0"/>
                </a:solidFill>
                <a:latin typeface="Comic Sans MS"/>
                <a:ea typeface="+mn-lt"/>
                <a:cs typeface="+mn-lt"/>
              </a:rPr>
              <a:t>Cette année, nous avons travaillé autour de la question de...</a:t>
            </a:r>
          </a:p>
          <a:p>
            <a:r>
              <a:rPr lang="fr-FR" b="1" dirty="0">
                <a:latin typeface="Comic Sans MS"/>
              </a:rPr>
              <a:t>Apports des différentes disciplines </a:t>
            </a:r>
            <a:r>
              <a:rPr lang="fr-FR" b="1" dirty="0">
                <a:solidFill>
                  <a:srgbClr val="7030A0"/>
                </a:solidFill>
                <a:latin typeface="Comic Sans MS"/>
              </a:rPr>
              <a:t>( Utilise la carte mentale de la page 2</a:t>
            </a:r>
            <a:r>
              <a:rPr lang="fr-FR" b="1" dirty="0">
                <a:latin typeface="Comic Sans MS"/>
              </a:rPr>
              <a:t>, pour expliquer les objectifs et leur réalisation / </a:t>
            </a:r>
            <a:r>
              <a:rPr lang="fr-FR" b="1" dirty="0">
                <a:latin typeface="Comic Sans MS"/>
                <a:ea typeface="+mn-lt"/>
                <a:cs typeface="+mn-lt"/>
              </a:rPr>
              <a:t>RÉSUME L’INTERVENTION DE CHAQUE DISCIPLINE, TU PEUX FAIRE UNE CARTE MENTALE</a:t>
            </a:r>
            <a:r>
              <a:rPr lang="fr-FR" b="1" dirty="0">
                <a:latin typeface="Comic Sans MS"/>
              </a:rPr>
              <a:t> ) / </a:t>
            </a:r>
            <a:r>
              <a:rPr lang="fr-FR" b="1" i="1" dirty="0">
                <a:solidFill>
                  <a:srgbClr val="00B0F0"/>
                </a:solidFill>
                <a:latin typeface="Comic Sans MS"/>
              </a:rPr>
              <a:t>J'ai travaillé mon EPI en français ....j'ai vu que...j'ai  aussi travaillé en HG... J'ai  assisté  à … puis en  SVT.... ainsi en Anglais, nous  avons...</a:t>
            </a:r>
            <a:endParaRPr lang="en-US" b="1" i="1">
              <a:solidFill>
                <a:srgbClr val="00B0F0"/>
              </a:solidFill>
              <a:latin typeface="Comic Sans MS"/>
            </a:endParaRPr>
          </a:p>
        </p:txBody>
      </p:sp>
    </p:spTree>
    <p:extLst>
      <p:ext uri="{BB962C8B-B14F-4D97-AF65-F5344CB8AC3E}">
        <p14:creationId xmlns:p14="http://schemas.microsoft.com/office/powerpoint/2010/main" val="1931912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E5B11485-C5E5-4691-9861-524B8877B257}"/>
              </a:ext>
            </a:extLst>
          </p:cNvPr>
          <p:cNvSpPr>
            <a:spLocks noGrp="1"/>
          </p:cNvSpPr>
          <p:nvPr>
            <p:ph type="title"/>
          </p:nvPr>
        </p:nvSpPr>
        <p:spPr>
          <a:xfrm>
            <a:off x="685801" y="425605"/>
            <a:ext cx="10396882" cy="1377596"/>
          </a:xfrm>
        </p:spPr>
        <p:txBody>
          <a:bodyPr>
            <a:normAutofit fontScale="90000"/>
          </a:bodyPr>
          <a:lstStyle/>
          <a:p>
            <a:r>
              <a:rPr lang="fr-FR" dirty="0"/>
              <a:t>Présentation de Ta production en lien avec </a:t>
            </a:r>
            <a:r>
              <a:rPr lang="fr-FR" dirty="0" err="1"/>
              <a:t>l’epi</a:t>
            </a:r>
            <a:r>
              <a:rPr lang="fr-FR" dirty="0"/>
              <a:t> / 2 diapositives</a:t>
            </a:r>
          </a:p>
        </p:txBody>
      </p:sp>
      <p:sp>
        <p:nvSpPr>
          <p:cNvPr id="3" name="Espace réservé du contenu 2">
            <a:extLst>
              <a:ext uri="{FF2B5EF4-FFF2-40B4-BE49-F238E27FC236}">
                <a16:creationId xmlns:a16="http://schemas.microsoft.com/office/drawing/2014/main" xmlns="" id="{05BC0697-A5E6-4B5B-873D-93CAF1E2FEDE}"/>
              </a:ext>
            </a:extLst>
          </p:cNvPr>
          <p:cNvSpPr>
            <a:spLocks noGrp="1"/>
          </p:cNvSpPr>
          <p:nvPr>
            <p:ph sz="quarter" idx="13"/>
          </p:nvPr>
        </p:nvSpPr>
        <p:spPr/>
        <p:txBody>
          <a:bodyPr>
            <a:normAutofit fontScale="77500" lnSpcReduction="20000"/>
          </a:bodyPr>
          <a:lstStyle/>
          <a:p>
            <a:r>
              <a:rPr lang="fr-FR" b="1" dirty="0">
                <a:latin typeface="Comic Sans MS"/>
              </a:rPr>
              <a:t>Présente la problématique , le titre si tu en as un, le type de production / </a:t>
            </a:r>
            <a:r>
              <a:rPr lang="fr-FR" b="1" i="1" dirty="0">
                <a:solidFill>
                  <a:srgbClr val="00B0F0"/>
                </a:solidFill>
                <a:latin typeface="Comic Sans MS"/>
              </a:rPr>
              <a:t>Mon projet était de montrer comment..../ de réfléchir à... Nous l'avons présenté sous la forme de ...</a:t>
            </a:r>
            <a:endParaRPr lang="fr-FR" b="1" i="1">
              <a:latin typeface="Comic Sans MS"/>
            </a:endParaRPr>
          </a:p>
          <a:p>
            <a:r>
              <a:rPr lang="fr-FR" b="1" dirty="0">
                <a:latin typeface="Comic Sans MS"/>
              </a:rPr>
              <a:t>Les grandes étapes, difficultés / solution, satisfaction / </a:t>
            </a:r>
            <a:r>
              <a:rPr lang="fr-FR" b="1" dirty="0">
                <a:latin typeface="Comic Sans MS"/>
                <a:ea typeface="+mn-lt"/>
                <a:cs typeface="+mn-lt"/>
              </a:rPr>
              <a:t>EXPLIQUE LES ÉTAPES DE TA PRODUCTION, LES CHANGEMENTS DE CAP, L’ORGANISATION DU GROUPE, LA PLANIFICATION, LA TECHNICITÉ, L’AIDE SOLLICITÉE / </a:t>
            </a:r>
            <a:r>
              <a:rPr lang="fr-FR" b="1" i="1" dirty="0">
                <a:solidFill>
                  <a:srgbClr val="00B0F0"/>
                </a:solidFill>
                <a:latin typeface="Comic Sans MS"/>
                <a:ea typeface="+mn-lt"/>
                <a:cs typeface="+mn-lt"/>
              </a:rPr>
              <a:t>Pour mener cette réflexion, nous sommes passés par différentes étapes... nous nous sommes organisés de la façon de la façon suivante... nous avons rencontré quelques difficultés... en revanche nous sommes aussi satisfaits d'avoir...</a:t>
            </a:r>
            <a:endParaRPr lang="en-US" b="1" i="1">
              <a:solidFill>
                <a:srgbClr val="00B0F0"/>
              </a:solidFill>
              <a:latin typeface="Comic Sans MS"/>
              <a:ea typeface="+mn-lt"/>
              <a:cs typeface="+mn-lt"/>
            </a:endParaRPr>
          </a:p>
          <a:p>
            <a:r>
              <a:rPr lang="fr-FR" b="1" dirty="0">
                <a:latin typeface="Comic Sans MS"/>
              </a:rPr>
              <a:t>Explique la production réalisée, un montage d'images te permettra de développer à l’oral, tu peux le présenter en anglais ou en espagnol</a:t>
            </a:r>
          </a:p>
        </p:txBody>
      </p:sp>
    </p:spTree>
    <p:extLst>
      <p:ext uri="{BB962C8B-B14F-4D97-AF65-F5344CB8AC3E}">
        <p14:creationId xmlns:p14="http://schemas.microsoft.com/office/powerpoint/2010/main" val="22222141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F66A708D-2C8A-408C-919D-291B5AC96CE9}"/>
              </a:ext>
            </a:extLst>
          </p:cNvPr>
          <p:cNvSpPr>
            <a:spLocks noGrp="1"/>
          </p:cNvSpPr>
          <p:nvPr>
            <p:ph type="title"/>
          </p:nvPr>
        </p:nvSpPr>
        <p:spPr>
          <a:xfrm>
            <a:off x="685801" y="685800"/>
            <a:ext cx="10396882" cy="1396380"/>
          </a:xfrm>
        </p:spPr>
        <p:txBody>
          <a:bodyPr>
            <a:normAutofit fontScale="90000"/>
          </a:bodyPr>
          <a:lstStyle/>
          <a:p>
            <a:r>
              <a:rPr lang="fr-FR" dirty="0"/>
              <a:t>Conclusion : Evaluation de ta production</a:t>
            </a:r>
          </a:p>
        </p:txBody>
      </p:sp>
      <p:sp>
        <p:nvSpPr>
          <p:cNvPr id="3" name="Espace réservé du contenu 2">
            <a:extLst>
              <a:ext uri="{FF2B5EF4-FFF2-40B4-BE49-F238E27FC236}">
                <a16:creationId xmlns:a16="http://schemas.microsoft.com/office/drawing/2014/main" xmlns="" id="{707F7DE9-2B46-45AD-A25C-9A81E66F4125}"/>
              </a:ext>
            </a:extLst>
          </p:cNvPr>
          <p:cNvSpPr>
            <a:spLocks noGrp="1"/>
          </p:cNvSpPr>
          <p:nvPr>
            <p:ph sz="quarter" idx="13"/>
          </p:nvPr>
        </p:nvSpPr>
        <p:spPr/>
        <p:txBody>
          <a:bodyPr/>
          <a:lstStyle/>
          <a:p>
            <a:r>
              <a:rPr lang="fr-FR" b="1" dirty="0">
                <a:latin typeface="Comic Sans MS"/>
              </a:rPr>
              <a:t>Présente ce que tu pensais  avant de commencer ce projet / </a:t>
            </a:r>
            <a:r>
              <a:rPr lang="fr-FR" b="1" dirty="0">
                <a:solidFill>
                  <a:srgbClr val="00B0F0"/>
                </a:solidFill>
                <a:latin typeface="Comic Sans MS"/>
              </a:rPr>
              <a:t>Avant de commencer ce projet, j'imaginais...</a:t>
            </a:r>
          </a:p>
          <a:p>
            <a:r>
              <a:rPr lang="fr-FR" b="1" dirty="0">
                <a:latin typeface="Comic Sans MS"/>
              </a:rPr>
              <a:t>Présente ce que tu as appris (connaissances et compétences), voir le barème d’évaluation / </a:t>
            </a:r>
            <a:r>
              <a:rPr lang="fr-FR" b="1" i="1" dirty="0">
                <a:solidFill>
                  <a:srgbClr val="00B0F0"/>
                </a:solidFill>
                <a:latin typeface="Comic Sans MS"/>
              </a:rPr>
              <a:t>Grâce à cette expérience, j'ai appris à ….</a:t>
            </a:r>
          </a:p>
          <a:p>
            <a:r>
              <a:rPr lang="fr-FR" b="1" dirty="0">
                <a:latin typeface="Comic Sans MS"/>
              </a:rPr>
              <a:t>Un tableau, peut–être …</a:t>
            </a:r>
          </a:p>
        </p:txBody>
      </p:sp>
    </p:spTree>
    <p:extLst>
      <p:ext uri="{BB962C8B-B14F-4D97-AF65-F5344CB8AC3E}">
        <p14:creationId xmlns:p14="http://schemas.microsoft.com/office/powerpoint/2010/main" val="2940859537"/>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Grand événement">
  <a:themeElements>
    <a:clrScheme name="Grand événem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Grand événement">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rand événem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xmlns=""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Grand événement</Template>
  <TotalTime>35</TotalTime>
  <Words>84</Words>
  <Application>Microsoft Office PowerPoint</Application>
  <PresentationFormat>Personnalisé</PresentationFormat>
  <Paragraphs>18</Paragraphs>
  <Slides>5</Slides>
  <Notes>0</Notes>
  <HiddenSlides>0</HiddenSlides>
  <MMClips>0</MMClips>
  <ScaleCrop>false</ScaleCrop>
  <HeadingPairs>
    <vt:vector size="4" baseType="variant">
      <vt:variant>
        <vt:lpstr>Thème</vt:lpstr>
      </vt:variant>
      <vt:variant>
        <vt:i4>1</vt:i4>
      </vt:variant>
      <vt:variant>
        <vt:lpstr>Titres des diapositives</vt:lpstr>
      </vt:variant>
      <vt:variant>
        <vt:i4>5</vt:i4>
      </vt:variant>
    </vt:vector>
  </HeadingPairs>
  <TitlesOfParts>
    <vt:vector size="6" baseType="lpstr">
      <vt:lpstr>Grand événement</vt:lpstr>
      <vt:lpstr>ORAL DNB 2022 Présentation du projet réalisé en EPI</vt:lpstr>
      <vt:lpstr>Introduction: 1 diapoSITIVE</vt:lpstr>
      <vt:lpstr>Présentation générale de l’EPI /  2 diapoSITIVES</vt:lpstr>
      <vt:lpstr>Présentation de Ta production en lien avec l’epi / 2 diapositives</vt:lpstr>
      <vt:lpstr>Conclusion : Evaluation de ta production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ORAL DNB 2022 Présentation du projet réalisé en EPI</dc:title>
  <dc:creator>Caroline MENANTEAU</dc:creator>
  <cp:lastModifiedBy>Utilisateur Windows</cp:lastModifiedBy>
  <cp:revision>230</cp:revision>
  <dcterms:created xsi:type="dcterms:W3CDTF">2022-02-23T09:17:48Z</dcterms:created>
  <dcterms:modified xsi:type="dcterms:W3CDTF">2022-03-28T09:59:36Z</dcterms:modified>
</cp:coreProperties>
</file>